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33"/>
    <a:srgbClr val="0099FF"/>
    <a:srgbClr val="FF00FF"/>
    <a:srgbClr val="66FF66"/>
    <a:srgbClr val="FFFFCC"/>
    <a:srgbClr val="CCFFCC"/>
    <a:srgbClr val="FF99FF"/>
    <a:srgbClr val="FF6600"/>
    <a:srgbClr val="FF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12" autoAdjust="0"/>
    <p:restoredTop sz="94622" autoAdjust="0"/>
  </p:normalViewPr>
  <p:slideViewPr>
    <p:cSldViewPr>
      <p:cViewPr varScale="1">
        <p:scale>
          <a:sx n="141" d="100"/>
          <a:sy n="141" d="100"/>
        </p:scale>
        <p:origin x="102" y="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82EDB30-EC8D-499A-A89D-79D7C1EF5FA2}" type="datetimeFigureOut">
              <a:rPr lang="en-US"/>
              <a:pPr>
                <a:defRPr/>
              </a:pPr>
              <a:t>5/19/2025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6C55590-AAB6-48B6-BB07-F279DFFBA6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022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1C38C0D-314D-47A4-B356-48816A9C21E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66C19-C53D-4FAD-B276-C2CB369DD8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1B1B1-F38C-45C2-9CDF-94385463DF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79A18-F48C-4678-9B90-63550A329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56A1B-29FC-42D8-AA4F-E7126E076B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8072B-2136-4AED-8745-C7793971E6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4F72-2465-47A0-903D-560C6E619C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0BDF2-7C89-42C9-A71E-5151E02A8B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E0EC7-50EC-4587-9BA4-DF49BBB086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89BA-E87A-41F0-9779-2AA53508A7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62025-1206-482F-8B95-F4272331B6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048AD-98A6-4DC1-A9CD-01FC3CD1AF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US"/>
              <a:t>MTG</a:t>
            </a:r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AF085059-3A9B-495D-ACD9-F4A5FF297F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72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2224087"/>
            <a:ext cx="2819400" cy="30480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b="1" dirty="0"/>
              <a:t>June 9</a:t>
            </a:r>
            <a:br>
              <a:rPr lang="en-US" b="1" dirty="0"/>
            </a:br>
            <a:r>
              <a:rPr lang="en-US" b="1" dirty="0"/>
              <a:t>Meeting 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1st Floor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Parlor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Room</a:t>
            </a:r>
            <a:br>
              <a:rPr lang="en-US" dirty="0"/>
            </a:b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23888"/>
            <a:ext cx="2590800" cy="561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>
            <a:cxnSpLocks/>
          </p:cNvCxnSpPr>
          <p:nvPr/>
        </p:nvCxnSpPr>
        <p:spPr bwMode="auto">
          <a:xfrm>
            <a:off x="3672836" y="2057400"/>
            <a:ext cx="0" cy="3276600"/>
          </a:xfrm>
          <a:prstGeom prst="straightConnector1">
            <a:avLst/>
          </a:prstGeom>
          <a:solidFill>
            <a:schemeClr val="accent1"/>
          </a:solidFill>
          <a:ln w="6667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736913" y="5257800"/>
            <a:ext cx="289564" cy="0"/>
          </a:xfrm>
          <a:prstGeom prst="straightConnector1">
            <a:avLst/>
          </a:prstGeom>
          <a:solidFill>
            <a:schemeClr val="accent1"/>
          </a:solidFill>
          <a:ln w="476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cxnSpLocks/>
          </p:cNvCxnSpPr>
          <p:nvPr/>
        </p:nvCxnSpPr>
        <p:spPr bwMode="auto">
          <a:xfrm flipH="1">
            <a:off x="5715000" y="2057400"/>
            <a:ext cx="1295400" cy="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839227" y="254556"/>
            <a:ext cx="1250663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Floor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2524125"/>
            <a:ext cx="342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5-Point Star 12"/>
          <p:cNvSpPr/>
          <p:nvPr/>
        </p:nvSpPr>
        <p:spPr bwMode="auto">
          <a:xfrm>
            <a:off x="3899848" y="5417343"/>
            <a:ext cx="304800" cy="290513"/>
          </a:xfrm>
          <a:prstGeom prst="star5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4CE9FC-7822-A959-CADA-4554A367B140}"/>
              </a:ext>
            </a:extLst>
          </p:cNvPr>
          <p:cNvCxnSpPr>
            <a:cxnSpLocks/>
          </p:cNvCxnSpPr>
          <p:nvPr/>
        </p:nvCxnSpPr>
        <p:spPr bwMode="auto">
          <a:xfrm flipH="1">
            <a:off x="3736913" y="2057400"/>
            <a:ext cx="1978087" cy="0"/>
          </a:xfrm>
          <a:prstGeom prst="straightConnector1">
            <a:avLst/>
          </a:prstGeom>
          <a:solidFill>
            <a:schemeClr val="accent1"/>
          </a:solidFill>
          <a:ln w="6667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46681E-3CC6-F775-CC89-3840A6123866}"/>
              </a:ext>
            </a:extLst>
          </p:cNvPr>
          <p:cNvCxnSpPr>
            <a:cxnSpLocks/>
          </p:cNvCxnSpPr>
          <p:nvPr/>
        </p:nvCxnSpPr>
        <p:spPr bwMode="auto">
          <a:xfrm>
            <a:off x="1524000" y="5039916"/>
            <a:ext cx="2247900" cy="827484"/>
          </a:xfrm>
          <a:prstGeom prst="straightConnector1">
            <a:avLst/>
          </a:prstGeom>
          <a:solidFill>
            <a:schemeClr val="accent1"/>
          </a:solidFill>
          <a:ln w="47625" cap="flat" cmpd="sng" algn="ctr">
            <a:solidFill>
              <a:srgbClr val="00FF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2B8C761-4FC3-8B9B-0564-7C98CB464BED}"/>
              </a:ext>
            </a:extLst>
          </p:cNvPr>
          <p:cNvSpPr txBox="1">
            <a:spLocks/>
          </p:cNvSpPr>
          <p:nvPr/>
        </p:nvSpPr>
        <p:spPr bwMode="auto">
          <a:xfrm>
            <a:off x="7066025" y="990600"/>
            <a:ext cx="2061709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b="1" kern="0" dirty="0"/>
              <a:t>Coming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b="1" kern="0" dirty="0"/>
              <a:t>From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b="1" kern="0" dirty="0"/>
              <a:t>Parking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b="1" kern="0" dirty="0"/>
              <a:t>Lot</a:t>
            </a:r>
            <a:br>
              <a:rPr lang="en-US" kern="0" dirty="0"/>
            </a:br>
            <a:endParaRPr lang="en-US" kern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165719</TotalTime>
  <Words>17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Globe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 US TOO!</dc:title>
  <dc:creator>Ann &amp; Bill Steiner</dc:creator>
  <cp:lastModifiedBy>James Brandt</cp:lastModifiedBy>
  <cp:revision>707</cp:revision>
  <dcterms:created xsi:type="dcterms:W3CDTF">2008-01-14T18:03:00Z</dcterms:created>
  <dcterms:modified xsi:type="dcterms:W3CDTF">2025-05-19T23:08:32Z</dcterms:modified>
</cp:coreProperties>
</file>